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3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3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0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3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39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9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8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7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6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4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9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D09D3-FE8D-4293-ABE1-0C0FD69C3D2B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606A5-1698-4CBD-BD7C-7D9E30403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8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8686800" cy="6400800"/>
          </a:xfrm>
          <a:prstGeom prst="rect">
            <a:avLst/>
          </a:prstGeom>
          <a:noFill/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Injury &amp; Accident Reporting</a:t>
            </a:r>
            <a:br>
              <a:rPr lang="en-US" dirty="0" smtClean="0"/>
            </a:br>
            <a:r>
              <a:rPr lang="en-US" dirty="0" smtClean="0"/>
              <a:t>Allen County Parks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2019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1032" name="Picture 8" descr="See the source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19600"/>
            <a:ext cx="1708065" cy="180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free injuries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276646"/>
            <a:ext cx="217170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free accident carto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01" y="533400"/>
            <a:ext cx="2405062" cy="17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4" descr="Image result for free accident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6" descr="Image result for free accident carto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48326"/>
            <a:ext cx="2111375" cy="168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98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25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first page is instructions on how to fill out the packet and is fairly self explanatory.</a:t>
            </a:r>
          </a:p>
          <a:p>
            <a:r>
              <a:rPr lang="en-US" dirty="0" smtClean="0"/>
              <a:t>Second page is </a:t>
            </a:r>
            <a:r>
              <a:rPr lang="en-US" dirty="0"/>
              <a:t>called INDIANA WORKER’S </a:t>
            </a:r>
            <a:r>
              <a:rPr lang="en-US" dirty="0" smtClean="0"/>
              <a:t>COMPENSATION FIRST </a:t>
            </a:r>
            <a:r>
              <a:rPr lang="en-US" dirty="0"/>
              <a:t>REPORT OF EMPLOYEE INJURY, </a:t>
            </a:r>
            <a:r>
              <a:rPr lang="en-US" dirty="0" smtClean="0"/>
              <a:t>ILLNESS. This is the most important of this packet.</a:t>
            </a:r>
          </a:p>
          <a:p>
            <a:r>
              <a:rPr lang="en-US" dirty="0" smtClean="0"/>
              <a:t>Third page is the Supervisors Incident Investigation and may be filled out later if not on-site. If you are the Supervisor FILL IT OUT!</a:t>
            </a:r>
          </a:p>
          <a:p>
            <a:r>
              <a:rPr lang="en-US" dirty="0" smtClean="0"/>
              <a:t>Fourth page is Medical Authorization to Treat and is only to be used if </a:t>
            </a:r>
            <a:r>
              <a:rPr lang="en-US" b="1" u="sng" dirty="0" smtClean="0"/>
              <a:t>employee</a:t>
            </a:r>
            <a:r>
              <a:rPr lang="en-US" dirty="0" smtClean="0"/>
              <a:t> is going to </a:t>
            </a:r>
            <a:r>
              <a:rPr lang="en-US" dirty="0" err="1" smtClean="0"/>
              <a:t>Redi</a:t>
            </a:r>
            <a:r>
              <a:rPr lang="en-US" dirty="0" smtClean="0"/>
              <a:t>-Med. Fifth and sixth pages are maps of locations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6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746" y="76200"/>
            <a:ext cx="4761054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28800" y="1066800"/>
            <a:ext cx="4343400" cy="990600"/>
          </a:xfrm>
          <a:prstGeom prst="rect">
            <a:avLst/>
          </a:prstGeom>
          <a:solidFill>
            <a:srgbClr val="FFC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29400" y="1423600"/>
            <a:ext cx="228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Fill out </a:t>
            </a:r>
            <a:r>
              <a:rPr lang="en-US" sz="1200" b="1" u="sng" dirty="0" smtClean="0"/>
              <a:t>all</a:t>
            </a:r>
            <a:r>
              <a:rPr lang="en-US" sz="1200" dirty="0" smtClean="0"/>
              <a:t> employee information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6172200" y="1562100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28800" y="2133600"/>
            <a:ext cx="4343400" cy="1905000"/>
          </a:xfrm>
          <a:prstGeom prst="rect">
            <a:avLst/>
          </a:prstGeom>
          <a:solidFill>
            <a:srgbClr val="92D05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94764" y="2947600"/>
            <a:ext cx="2286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These two areas are filled out on the printed forms  or will be filled out by Human Resources</a:t>
            </a:r>
            <a:endParaRPr lang="en-US" sz="1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5867400" y="2590800"/>
            <a:ext cx="727364" cy="1003131"/>
            <a:chOff x="5867400" y="2590800"/>
            <a:chExt cx="727364" cy="1003131"/>
          </a:xfrm>
        </p:grpSpPr>
        <p:cxnSp>
          <p:nvCxnSpPr>
            <p:cNvPr id="11" name="Straight Arrow Connector 10"/>
            <p:cNvCxnSpPr>
              <a:stCxn id="10" idx="1"/>
            </p:cNvCxnSpPr>
            <p:nvPr/>
          </p:nvCxnSpPr>
          <p:spPr>
            <a:xfrm flipH="1" flipV="1">
              <a:off x="5867400" y="2590800"/>
              <a:ext cx="727364" cy="67996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0" idx="1"/>
            </p:cNvCxnSpPr>
            <p:nvPr/>
          </p:nvCxnSpPr>
          <p:spPr>
            <a:xfrm flipH="1">
              <a:off x="5867400" y="3270766"/>
              <a:ext cx="727364" cy="323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1828800" y="4038600"/>
            <a:ext cx="4343400" cy="2286000"/>
          </a:xfrm>
          <a:prstGeom prst="rect">
            <a:avLst/>
          </a:prstGeom>
          <a:solidFill>
            <a:srgbClr val="FFC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583219" y="4494691"/>
            <a:ext cx="2286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Fill out all known information in this area. Don’t worry about Type Code and Part Code. </a:t>
            </a:r>
            <a:endParaRPr lang="en-US" sz="1200" dirty="0"/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>
          <a:xfrm flipH="1" flipV="1">
            <a:off x="4114800" y="4817856"/>
            <a:ext cx="246841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2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"/>
            <a:ext cx="4734685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19800" y="1295400"/>
            <a:ext cx="2286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Fill out all information on this form if you are the Supervisor or asked by Supervisor to fill it out.</a:t>
            </a:r>
          </a:p>
          <a:p>
            <a:r>
              <a:rPr lang="en-US" sz="1200" dirty="0" smtClean="0"/>
              <a:t>Most of the information needed here is on the first report but additional information is required.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3657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Supervisor please fill out the necessary information and sign and date.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186055" y="4724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Place completed form in the Superintendents mailbox or fax to Fox Island.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7547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401204"/>
            <a:ext cx="4694620" cy="6228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10200" y="401204"/>
            <a:ext cx="31242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This form is required if the employee requires medical attention and is being taken to </a:t>
            </a:r>
            <a:r>
              <a:rPr lang="en-US" sz="1200" dirty="0" err="1" smtClean="0"/>
              <a:t>Redi</a:t>
            </a:r>
            <a:r>
              <a:rPr lang="en-US" sz="1200" dirty="0" smtClean="0"/>
              <a:t>-Med.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1371600"/>
            <a:ext cx="31242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Fill in Employer: Allen County Government – Parks</a:t>
            </a:r>
          </a:p>
          <a:p>
            <a:r>
              <a:rPr lang="en-US" sz="1200" dirty="0" smtClean="0"/>
              <a:t>Our phone number, patient (employee) name, date. Don’t worry about Work Comp Carrier or phone on that line. Fill in date of injury.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6" idx="1"/>
          </p:cNvCxnSpPr>
          <p:nvPr/>
        </p:nvCxnSpPr>
        <p:spPr>
          <a:xfrm flipH="1" flipV="1">
            <a:off x="4876800" y="1600200"/>
            <a:ext cx="533400" cy="279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24055" y="2535427"/>
            <a:ext cx="3124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 this box you would check Injury Care</a:t>
            </a:r>
            <a:endParaRPr lang="en-US" sz="1200" dirty="0"/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 flipV="1">
            <a:off x="4770819" y="2108031"/>
            <a:ext cx="653236" cy="5658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24055" y="2979965"/>
            <a:ext cx="3124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Nothing in this box required</a:t>
            </a:r>
            <a:endParaRPr lang="en-US" sz="1200" dirty="0"/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 flipV="1">
            <a:off x="4770819" y="2552569"/>
            <a:ext cx="653236" cy="5658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24055" y="3558440"/>
            <a:ext cx="3124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Unless instructed by Superintendent, Human Resources or Sheriff leave this blank.</a:t>
            </a:r>
            <a:endParaRPr lang="en-US" sz="1200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flipH="1" flipV="1">
            <a:off x="4770819" y="3131044"/>
            <a:ext cx="653236" cy="6582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00964" y="4442883"/>
            <a:ext cx="3124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Under Authorized by: Sign your name</a:t>
            </a:r>
          </a:p>
          <a:p>
            <a:r>
              <a:rPr lang="en-US" sz="1200" dirty="0" smtClean="0"/>
              <a:t>Insert that days date in Authorization expires:</a:t>
            </a:r>
            <a:endParaRPr lang="en-US" sz="1200" dirty="0"/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>
          <a:xfrm flipH="1" flipV="1">
            <a:off x="4747728" y="4015487"/>
            <a:ext cx="653236" cy="6582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0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The seventh page is the “Worker’s Compensation Medical Release”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63596"/>
            <a:ext cx="3916910" cy="5099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15000" y="2438400"/>
            <a:ext cx="2743200" cy="830997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Employee must fill out this form as it is a HIPAA form. Employee must sign and date or have his Personal Representative sign and date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673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The eighth and final page of this report packet is the “Medical Services Declination Form”.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3536469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67400" y="2057400"/>
            <a:ext cx="2286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form must be filled out by the employee if they decline medical services for their injury. Employee should sign, print name and date.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5181600"/>
            <a:ext cx="2362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Supervisor must sign and date as well.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>
            <a:off x="3429000" y="3211562"/>
            <a:ext cx="2438400" cy="15128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 flipV="1">
            <a:off x="2590800" y="5122143"/>
            <a:ext cx="3276600" cy="3826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52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Allen County Vehicle Accident Reporting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Also known as the Tri Fold and should be in the vehicles </a:t>
            </a:r>
            <a:r>
              <a:rPr lang="en-US" smtClean="0"/>
              <a:t>glovebox</a:t>
            </a:r>
            <a:endParaRPr lang="en-US" dirty="0" smtClean="0"/>
          </a:p>
          <a:p>
            <a:r>
              <a:rPr lang="en-US" dirty="0" smtClean="0"/>
              <a:t>These should be filled out if a County Vehicle is involved in accident no matter how small!!!</a:t>
            </a:r>
          </a:p>
          <a:p>
            <a:r>
              <a:rPr lang="en-US" dirty="0" smtClean="0"/>
              <a:t>Instructions are provided.</a:t>
            </a:r>
          </a:p>
          <a:p>
            <a:r>
              <a:rPr lang="en-US" dirty="0" smtClean="0"/>
              <a:t>Fill out this form in its entirety!!!</a:t>
            </a:r>
          </a:p>
          <a:p>
            <a:r>
              <a:rPr lang="en-US" dirty="0" smtClean="0"/>
              <a:t>There are NO EXCPETIONS TO CONTACTING COUNTY COMMUNICATIONS (SHERIFF) if you are involved in a vehicular accident!!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Instructions – Contact Supervisor as well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2629"/>
            <a:ext cx="6781800" cy="5213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" y="882629"/>
            <a:ext cx="1752600" cy="4756171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60960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 of form has additional information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92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Fill out all information on this page as well.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5629275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16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Allen County Fleet ID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r>
              <a:rPr lang="en-US" dirty="0" smtClean="0"/>
              <a:t>This card should be printed out and kept in all Park (County) vehicles. </a:t>
            </a:r>
          </a:p>
          <a:p>
            <a:r>
              <a:rPr lang="en-US" dirty="0" smtClean="0"/>
              <a:t>There is nothing to be filled out on this but will be needed if vehicle is involved in an accident.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371600"/>
            <a:ext cx="3351872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93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Anytime an employee is injured on the job</a:t>
            </a:r>
          </a:p>
          <a:p>
            <a:r>
              <a:rPr lang="en-US" dirty="0" smtClean="0"/>
              <a:t>Anytime a park patron is injured and reports it to park staff</a:t>
            </a:r>
          </a:p>
          <a:p>
            <a:r>
              <a:rPr lang="en-US" dirty="0" smtClean="0"/>
              <a:t>Anytime property is damaged whether it be park property or private property</a:t>
            </a:r>
          </a:p>
          <a:p>
            <a:r>
              <a:rPr lang="en-US" dirty="0" smtClean="0"/>
              <a:t>Anytime a park employee is involved in a vehicular accident in a County Park Vehicle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4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it!! Good job!!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main thing to remember with injuries and accidents is to remain calm, get help especially if medical attention is required!</a:t>
            </a:r>
          </a:p>
          <a:p>
            <a:r>
              <a:rPr lang="en-US" dirty="0" smtClean="0"/>
              <a:t>Contact your Supervisor, Park and Education Manager, or the Superintendent if necessary. </a:t>
            </a:r>
          </a:p>
          <a:p>
            <a:r>
              <a:rPr lang="en-US" dirty="0" smtClean="0"/>
              <a:t>They can all be reached on their cell phones. Leave a message if they do not answer!!</a:t>
            </a:r>
          </a:p>
          <a:p>
            <a:r>
              <a:rPr lang="en-US" sz="1800" dirty="0" smtClean="0"/>
              <a:t>Fox Island Park &amp; Education Manager – 437-7281</a:t>
            </a:r>
          </a:p>
          <a:p>
            <a:r>
              <a:rPr lang="en-US" sz="1800" dirty="0" err="1" smtClean="0"/>
              <a:t>Metea</a:t>
            </a:r>
            <a:r>
              <a:rPr lang="en-US" sz="1800" dirty="0" smtClean="0"/>
              <a:t> Park &amp; Education Manager – 433-5882</a:t>
            </a:r>
          </a:p>
          <a:p>
            <a:r>
              <a:rPr lang="en-US" sz="1800" dirty="0" smtClean="0"/>
              <a:t>Superintendent – 438-1452</a:t>
            </a:r>
          </a:p>
          <a:p>
            <a:r>
              <a:rPr lang="en-US" sz="1800" dirty="0" smtClean="0"/>
              <a:t>Other numbers are listed on the phone list available on the website on the Employees Only page.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6293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</p:spPr>
        <p:txBody>
          <a:bodyPr/>
          <a:lstStyle/>
          <a:p>
            <a:r>
              <a:rPr lang="en-US" dirty="0" smtClean="0"/>
              <a:t>YOU !!!!!!!!</a:t>
            </a:r>
          </a:p>
          <a:p>
            <a:r>
              <a:rPr lang="en-US" dirty="0" smtClean="0"/>
              <a:t>Most forms indicate “Supervisor” or “Department Head” for signatures. If you are on the scene YOU ARE THE SUPERVISOR regardless of your title!!!!!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forms?????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Forms are located at both Nature Centers at the Reception desks</a:t>
            </a:r>
          </a:p>
          <a:p>
            <a:r>
              <a:rPr lang="en-US" dirty="0" smtClean="0"/>
              <a:t>Forms are located in both Maintenance Barns</a:t>
            </a:r>
          </a:p>
          <a:p>
            <a:r>
              <a:rPr lang="en-US" dirty="0" smtClean="0"/>
              <a:t>Forms are located in all Park Vehicles</a:t>
            </a:r>
          </a:p>
          <a:p>
            <a:r>
              <a:rPr lang="en-US" dirty="0" smtClean="0"/>
              <a:t>Forms are also located in PDF form on the Park website under the “Employees Only” page which can be accessed under the “About Us” dropdown menu</a:t>
            </a:r>
          </a:p>
          <a:p>
            <a:r>
              <a:rPr lang="en-US" dirty="0" smtClean="0"/>
              <a:t>Password is </a:t>
            </a:r>
            <a:r>
              <a:rPr lang="en-US" smtClean="0"/>
              <a:t>“employee”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http://allencountyparks.org/about/allen-county-parks-staff/employees-only</a:t>
            </a:r>
            <a:r>
              <a:rPr lang="en-US" dirty="0" smtClean="0"/>
              <a:t>/</a:t>
            </a:r>
          </a:p>
          <a:p>
            <a:r>
              <a:rPr lang="en-US" dirty="0" smtClean="0"/>
              <a:t>Click on the form where it says “Click Here” and it will open in a new tab or window. </a:t>
            </a:r>
          </a:p>
          <a:p>
            <a:r>
              <a:rPr lang="en-US" dirty="0" smtClean="0"/>
              <a:t>These are pdf files so hovering over it with the mouse should bring up “print”,  or “download” icons in the upper right hand corner.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go through each form in upcoming slides but…</a:t>
            </a:r>
          </a:p>
          <a:p>
            <a:r>
              <a:rPr lang="en-US" dirty="0" smtClean="0"/>
              <a:t>Fill out each form completely</a:t>
            </a:r>
          </a:p>
          <a:p>
            <a:r>
              <a:rPr lang="en-US" dirty="0" smtClean="0"/>
              <a:t>There are times when the Sheriff should be called CALL THEM</a:t>
            </a:r>
          </a:p>
          <a:p>
            <a:r>
              <a:rPr lang="en-US" dirty="0" smtClean="0"/>
              <a:t>If you are the only one on the scene </a:t>
            </a:r>
            <a:r>
              <a:rPr lang="en-US" b="1" u="sng" dirty="0" smtClean="0"/>
              <a:t>when all is completed</a:t>
            </a:r>
            <a:r>
              <a:rPr lang="en-US" dirty="0" smtClean="0"/>
              <a:t> contact your Supervisor for further instructions</a:t>
            </a:r>
          </a:p>
        </p:txBody>
      </p:sp>
    </p:spTree>
    <p:extLst>
      <p:ext uri="{BB962C8B-B14F-4D97-AF65-F5344CB8AC3E}">
        <p14:creationId xmlns:p14="http://schemas.microsoft.com/office/powerpoint/2010/main" val="25765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 / Incident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</a:t>
            </a:r>
            <a:r>
              <a:rPr lang="en-US" dirty="0"/>
              <a:t>to file this report:</a:t>
            </a:r>
          </a:p>
          <a:p>
            <a:r>
              <a:rPr lang="en-US" dirty="0" smtClean="0"/>
              <a:t>Incident </a:t>
            </a:r>
            <a:r>
              <a:rPr lang="en-US" dirty="0"/>
              <a:t>or accident occurs on County park property to person </a:t>
            </a:r>
            <a:r>
              <a:rPr lang="en-US" u="sng" dirty="0"/>
              <a:t>not employed</a:t>
            </a:r>
            <a:r>
              <a:rPr lang="en-US" dirty="0"/>
              <a:t> by the County</a:t>
            </a:r>
          </a:p>
          <a:p>
            <a:r>
              <a:rPr lang="en-US" dirty="0" smtClean="0"/>
              <a:t>Damage </a:t>
            </a:r>
            <a:r>
              <a:rPr lang="en-US" dirty="0"/>
              <a:t>or </a:t>
            </a:r>
            <a:r>
              <a:rPr lang="en-US" dirty="0" smtClean="0"/>
              <a:t>vandalism (whether private or park property)</a:t>
            </a:r>
            <a:endParaRPr lang="en-US" dirty="0"/>
          </a:p>
          <a:p>
            <a:r>
              <a:rPr lang="en-US" dirty="0" smtClean="0"/>
              <a:t>Theft </a:t>
            </a:r>
            <a:r>
              <a:rPr lang="en-US" dirty="0"/>
              <a:t>of </a:t>
            </a:r>
            <a:r>
              <a:rPr lang="en-US" dirty="0" smtClean="0"/>
              <a:t>property (park or private)</a:t>
            </a:r>
            <a:endParaRPr lang="en-US" dirty="0"/>
          </a:p>
          <a:p>
            <a:r>
              <a:rPr lang="en-US" dirty="0" smtClean="0"/>
              <a:t>Vehicle </a:t>
            </a:r>
            <a:r>
              <a:rPr lang="en-US" dirty="0"/>
              <a:t>accidents (privately owned vehicle)</a:t>
            </a:r>
          </a:p>
        </p:txBody>
      </p:sp>
    </p:spTree>
    <p:extLst>
      <p:ext uri="{BB962C8B-B14F-4D97-AF65-F5344CB8AC3E}">
        <p14:creationId xmlns:p14="http://schemas.microsoft.com/office/powerpoint/2010/main" val="42586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"/>
            <a:ext cx="4767307" cy="641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" y="1524000"/>
            <a:ext cx="1600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Check the appropriate box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422901"/>
            <a:ext cx="16764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Fill out all information, if property damage to private or park property then we MUST contact Sheriff.</a:t>
            </a:r>
            <a:endParaRPr lang="en-US" sz="1200" dirty="0"/>
          </a:p>
        </p:txBody>
      </p:sp>
      <p:cxnSp>
        <p:nvCxnSpPr>
          <p:cNvPr id="5" name="Straight Arrow Connector 4"/>
          <p:cNvCxnSpPr>
            <a:stCxn id="3" idx="3"/>
          </p:cNvCxnSpPr>
          <p:nvPr/>
        </p:nvCxnSpPr>
        <p:spPr>
          <a:xfrm flipV="1">
            <a:off x="1981200" y="930732"/>
            <a:ext cx="3810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" idx="3"/>
          </p:cNvCxnSpPr>
          <p:nvPr/>
        </p:nvCxnSpPr>
        <p:spPr>
          <a:xfrm flipV="1">
            <a:off x="1943100" y="1754832"/>
            <a:ext cx="3429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4325" y="2286000"/>
            <a:ext cx="1828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Fill out information on person involved. Circle M or F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42900" y="3001512"/>
            <a:ext cx="1828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Describe in as much detail as possible what happened.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3647843"/>
            <a:ext cx="1828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If witness fill out info.</a:t>
            </a:r>
          </a:p>
          <a:p>
            <a:r>
              <a:rPr lang="en-US" sz="1200" dirty="0" smtClean="0"/>
              <a:t>If you notified anyone else please list.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" y="4294174"/>
            <a:ext cx="177165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If any first aid was given please note it as well as if an EMS was called and which jurisdiction arrived.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00050" y="5316929"/>
            <a:ext cx="177165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Fill out name of person who reported the injury and then complete your name and sign.</a:t>
            </a:r>
            <a:endParaRPr lang="en-US" sz="1200" dirty="0"/>
          </a:p>
        </p:txBody>
      </p: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2143125" y="2609165"/>
            <a:ext cx="19742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</p:cNvCxnSpPr>
          <p:nvPr/>
        </p:nvCxnSpPr>
        <p:spPr>
          <a:xfrm flipV="1">
            <a:off x="2171700" y="3324677"/>
            <a:ext cx="1905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3"/>
          </p:cNvCxnSpPr>
          <p:nvPr/>
        </p:nvCxnSpPr>
        <p:spPr>
          <a:xfrm flipV="1">
            <a:off x="2133600" y="3971008"/>
            <a:ext cx="2286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3"/>
          </p:cNvCxnSpPr>
          <p:nvPr/>
        </p:nvCxnSpPr>
        <p:spPr>
          <a:xfrm flipV="1">
            <a:off x="2114550" y="4495800"/>
            <a:ext cx="247650" cy="3062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 flipV="1">
            <a:off x="2114550" y="4648903"/>
            <a:ext cx="476250" cy="1531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3"/>
          </p:cNvCxnSpPr>
          <p:nvPr/>
        </p:nvCxnSpPr>
        <p:spPr>
          <a:xfrm flipV="1">
            <a:off x="2171700" y="5486400"/>
            <a:ext cx="190500" cy="2460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3"/>
          </p:cNvCxnSpPr>
          <p:nvPr/>
        </p:nvCxnSpPr>
        <p:spPr>
          <a:xfrm>
            <a:off x="2171700" y="5732428"/>
            <a:ext cx="190500" cy="587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53307" y="4648903"/>
            <a:ext cx="177165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This line will be filled out by Supervisor or Supt.</a:t>
            </a:r>
            <a:endParaRPr lang="en-US" sz="1200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858000" y="4879735"/>
            <a:ext cx="19530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9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Workmens</a:t>
            </a:r>
            <a:r>
              <a:rPr lang="en-US" dirty="0" smtClean="0"/>
              <a:t> Compensation Injury Report 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report is sometimes referred to as First Report of Injury.</a:t>
            </a:r>
          </a:p>
          <a:p>
            <a:r>
              <a:rPr lang="en-US" dirty="0" smtClean="0"/>
              <a:t>This packet is ONLY to be use if this is an Allen County employee injury. Patrons and users should fill out the previous form.</a:t>
            </a:r>
          </a:p>
          <a:p>
            <a:r>
              <a:rPr lang="en-US" dirty="0" smtClean="0"/>
              <a:t>This packet has a number of pages. We will go through them now…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1092</Words>
  <Application>Microsoft Office PowerPoint</Application>
  <PresentationFormat>On-screen Show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Injury &amp; Accident Reporting Allen County Parks</vt:lpstr>
      <vt:lpstr>When????</vt:lpstr>
      <vt:lpstr>Who????</vt:lpstr>
      <vt:lpstr>Where are the forms?????</vt:lpstr>
      <vt:lpstr>The LINK</vt:lpstr>
      <vt:lpstr>How????</vt:lpstr>
      <vt:lpstr>Patron / Incident Report</vt:lpstr>
      <vt:lpstr>PowerPoint Presentation</vt:lpstr>
      <vt:lpstr>Workmens Compensation Injury Report Packet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Allen County Vehicle Accident Reporting Form</vt:lpstr>
      <vt:lpstr>PowerPoint Presentation</vt:lpstr>
      <vt:lpstr>PowerPoint Presentation</vt:lpstr>
      <vt:lpstr>Allen County Fleet ID card</vt:lpstr>
      <vt:lpstr>That’s it!! Good job!!</vt:lpstr>
    </vt:vector>
  </TitlesOfParts>
  <Company>Fort Wayne/Allen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Injury &amp; Accident Reporting Allen County Parks</dc:title>
  <dc:creator>Jeff Baxter</dc:creator>
  <cp:lastModifiedBy>Default</cp:lastModifiedBy>
  <cp:revision>24</cp:revision>
  <cp:lastPrinted>2019-02-01T17:05:35Z</cp:lastPrinted>
  <dcterms:created xsi:type="dcterms:W3CDTF">2019-01-23T19:35:43Z</dcterms:created>
  <dcterms:modified xsi:type="dcterms:W3CDTF">2019-02-01T17:33:13Z</dcterms:modified>
</cp:coreProperties>
</file>