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 bookmarkIdSeed="2">
  <p:sldMasterIdLst>
    <p:sldMasterId id="2147483648" r:id="rId4"/>
  </p:sldMasterIdLst>
  <p:notesMasterIdLst>
    <p:notesMasterId r:id="rId5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12/30/2019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750590-9F9A-443B-9295-A3931D8194B1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F7C6B-C82D-4D42-9929-D6E7E11D9A64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CF4779-62E8-4B21-A5D7-0AFB9DBD4358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9D3375-5CD0-4576-BF96-ADFF24726FF8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D1F8-971E-4F8C-8737-750C12E93E08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1621-FA30-4D98-85E5-1409E6BEECDC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C1DEE0-34E5-4E0F-BEC1-4B8835F82CD1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FACF8-E63D-4673-A128-83547867BB7A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anchor="ctr">
            <a:normAutofit/>
          </a:bodyPr>
          <a:lstStyle/>
          <a:p>
            <a:pPr algn="r"/>
            <a:r>
              <a:rPr lang="en-US" sz="5400" dirty="0" smtClean="0"/>
              <a:t>Driving safety</a:t>
            </a:r>
            <a:endParaRPr lang="en-US" sz="54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265713" cy="5222117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Defensive Driving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What Does it Take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to </a:t>
            </a:r>
            <a:r>
              <a:rPr lang="en-US" b="1" dirty="0"/>
              <a:t>Be Safe?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20" y="2238703"/>
            <a:ext cx="4648849" cy="2648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949" y="3490918"/>
            <a:ext cx="2109399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98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What Does it Take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to </a:t>
            </a:r>
            <a:r>
              <a:rPr lang="en-US" b="1" dirty="0"/>
              <a:t>Be Safe?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651" y="2439141"/>
            <a:ext cx="5706271" cy="3343742"/>
          </a:xfrm>
          <a:prstGeom prst="rect">
            <a:avLst/>
          </a:prstGeom>
        </p:spPr>
      </p:pic>
      <p:pic>
        <p:nvPicPr>
          <p:cNvPr id="9" name="Picture 8" descr="If you do it, flaunt it. Sharing your exercise routine i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255" y="2439141"/>
            <a:ext cx="4251262" cy="25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68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What Does it Take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to </a:t>
            </a:r>
            <a:r>
              <a:rPr lang="en-US" b="1" dirty="0"/>
              <a:t>Be Safe?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20" y="2238703"/>
            <a:ext cx="5696745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53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What Does it Take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to </a:t>
            </a:r>
            <a:r>
              <a:rPr lang="en-US" b="1" dirty="0"/>
              <a:t>Be Safe?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20" y="2238703"/>
            <a:ext cx="3686689" cy="1238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159" y="3974229"/>
            <a:ext cx="4444369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22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What Does it Take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to </a:t>
            </a:r>
            <a:r>
              <a:rPr lang="en-US" b="1" dirty="0"/>
              <a:t>Be Safe?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20" y="2238703"/>
            <a:ext cx="2734057" cy="2934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610" y="2526956"/>
            <a:ext cx="2934861" cy="27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77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What Does it Take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to </a:t>
            </a:r>
            <a:r>
              <a:rPr lang="en-US" b="1" dirty="0"/>
              <a:t>Be Safe?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07" y="2590322"/>
            <a:ext cx="5696745" cy="31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49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Distracted Driving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20" y="2274235"/>
            <a:ext cx="3143689" cy="2953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20" y="2626682"/>
            <a:ext cx="5562600" cy="1238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64" y="4252911"/>
            <a:ext cx="35433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50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Distracted Driving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442" y="2078274"/>
            <a:ext cx="5973009" cy="3343742"/>
          </a:xfrm>
          <a:prstGeom prst="rect">
            <a:avLst/>
          </a:prstGeom>
        </p:spPr>
      </p:pic>
      <p:pic>
        <p:nvPicPr>
          <p:cNvPr id="9" name="Picture 8" descr="Report an Auto &lt;strong&gt;Accident&lt;/strong&gt; - Douglas County Sher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405" y="2078274"/>
            <a:ext cx="4028725" cy="268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94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Distracted Driving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07" y="2326706"/>
            <a:ext cx="5906324" cy="13527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631" y="3679445"/>
            <a:ext cx="2362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25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Distracted Driving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631" y="3679445"/>
            <a:ext cx="23622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277" y="2087868"/>
            <a:ext cx="5687219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98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Course Outline –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Driver </a:t>
            </a:r>
            <a:r>
              <a:rPr lang="en-US" b="1" dirty="0"/>
              <a:t>Safety</a:t>
            </a:r>
            <a:endParaRPr lang="en-US" dirty="0"/>
          </a:p>
        </p:txBody>
      </p:sp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124" y="2413686"/>
            <a:ext cx="6700292" cy="4308390"/>
          </a:xfrm>
        </p:spPr>
      </p:pic>
    </p:spTree>
    <p:extLst>
      <p:ext uri="{BB962C8B-B14F-4D97-AF65-F5344CB8AC3E}">
        <p14:creationId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Distracted Driving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20" y="2238703"/>
            <a:ext cx="5715798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47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Distracted Driving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07" y="2316289"/>
            <a:ext cx="5630061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5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Distracted Driving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07" y="2630107"/>
            <a:ext cx="5715798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54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Distracted Driving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20" y="2238703"/>
            <a:ext cx="3210373" cy="3029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453" y="2672349"/>
            <a:ext cx="3328704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Distracted Driving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20" y="2238703"/>
            <a:ext cx="5649113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18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 smtClean="0"/>
              <a:t>DEFENSIVE </a:t>
            </a:r>
            <a:r>
              <a:rPr lang="en-US" b="1" dirty="0"/>
              <a:t>Driving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20" y="2238703"/>
            <a:ext cx="5715798" cy="1047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323" y="3429000"/>
            <a:ext cx="3238500" cy="2409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23" y="6110254"/>
            <a:ext cx="3943900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01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 smtClean="0"/>
              <a:t>DEFENSIVE </a:t>
            </a:r>
            <a:r>
              <a:rPr lang="en-US" b="1" dirty="0"/>
              <a:t>Driving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07" y="2329320"/>
            <a:ext cx="5715798" cy="26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22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Pedestrians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74" y="2233470"/>
            <a:ext cx="3715268" cy="3381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423" y="2436411"/>
            <a:ext cx="2609314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90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Managing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Vehicle </a:t>
            </a:r>
            <a:r>
              <a:rPr lang="en-US" b="1" dirty="0"/>
              <a:t>Equipment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181" y="2335099"/>
            <a:ext cx="5048955" cy="285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181" y="2849640"/>
            <a:ext cx="5715798" cy="1790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406" y="4440764"/>
            <a:ext cx="3383573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66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Managing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Vehicle </a:t>
            </a:r>
            <a:r>
              <a:rPr lang="en-US" b="1" dirty="0"/>
              <a:t>Equipment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07" y="2444649"/>
            <a:ext cx="5658640" cy="3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72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Why Take Driver Safety Training?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06" y="2309249"/>
            <a:ext cx="6042410" cy="391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2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Rules of the Road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491" y="2624845"/>
            <a:ext cx="3343742" cy="2743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491" y="1954591"/>
            <a:ext cx="2448267" cy="247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62" y="1998319"/>
            <a:ext cx="42672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86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Rules of the Road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20" y="1861919"/>
            <a:ext cx="3286584" cy="3134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262" y="2238703"/>
            <a:ext cx="3162300" cy="2085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132" y="5848662"/>
            <a:ext cx="5944430" cy="2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71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Rules of the Road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20" y="2238703"/>
            <a:ext cx="5715798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43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Rules of the Road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20" y="2238703"/>
            <a:ext cx="5725324" cy="2695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42" y="4303959"/>
            <a:ext cx="30289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33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Rules of the Road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20" y="2238703"/>
            <a:ext cx="5715798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64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Rules of the Road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20" y="2238703"/>
            <a:ext cx="5525271" cy="2476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00" y="6047830"/>
            <a:ext cx="5020376" cy="438211"/>
          </a:xfrm>
          <a:prstGeom prst="rect">
            <a:avLst/>
          </a:prstGeom>
        </p:spPr>
      </p:pic>
      <p:pic>
        <p:nvPicPr>
          <p:cNvPr id="7" name="Picture 6" descr="Tips for Taking the Right Vehicles to the Stock Market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658" y="3089355"/>
            <a:ext cx="5265173" cy="258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79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Rules of the Road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20" y="2238703"/>
            <a:ext cx="5696745" cy="3162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99" y="4100141"/>
            <a:ext cx="3078747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25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Rules of the Road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33" y="2095808"/>
            <a:ext cx="5487166" cy="285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33" y="2540830"/>
            <a:ext cx="3658111" cy="2295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62" y="3003076"/>
            <a:ext cx="2773920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29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Rules of the Road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07" y="2238703"/>
            <a:ext cx="5715798" cy="14194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686" y="4003743"/>
            <a:ext cx="33528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70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Rules of the Road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561" y="2238703"/>
            <a:ext cx="5715798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32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Costs of Accidents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20" y="2048176"/>
            <a:ext cx="5591955" cy="381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07" y="2796532"/>
            <a:ext cx="2676899" cy="3048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73" y="2796532"/>
            <a:ext cx="3057952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07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Rules of the Road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561" y="2238703"/>
            <a:ext cx="5973009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77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Rules of the Road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20" y="2238703"/>
            <a:ext cx="5715798" cy="2857899"/>
          </a:xfrm>
          <a:prstGeom prst="rect">
            <a:avLst/>
          </a:prstGeom>
        </p:spPr>
      </p:pic>
      <p:pic>
        <p:nvPicPr>
          <p:cNvPr id="5" name="Picture 4" descr="&lt;strong&gt;Right&lt;/strong&gt; &lt;strong&gt;Turn&lt;/strong&gt; Symbol Sign - Sharp &lt;strong&gt;Turn&lt;/strong&gt; Sign, SKU: X-W1-1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618" y="2593436"/>
            <a:ext cx="2239193" cy="22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79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Rules of the Road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20" y="2238703"/>
            <a:ext cx="5715798" cy="33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4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Rules of the Road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183" y="2238703"/>
            <a:ext cx="3400900" cy="314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96" y="2553072"/>
            <a:ext cx="3048425" cy="2095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083" y="2502872"/>
            <a:ext cx="3987130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60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Rules of the Road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20" y="1953158"/>
            <a:ext cx="4334480" cy="3429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251" y="2372737"/>
            <a:ext cx="261937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47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smtClean="0"/>
              <a:t>Summary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20" y="2238703"/>
            <a:ext cx="5830114" cy="33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56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smtClean="0"/>
              <a:t>Summary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79546" y="3059668"/>
            <a:ext cx="563930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</a:rPr>
              <a:t>Congratulations! You have completed </a:t>
            </a:r>
            <a:r>
              <a:rPr lang="en-US" b="1" dirty="0">
                <a:solidFill>
                  <a:srgbClr val="000000"/>
                </a:solidFill>
                <a:latin typeface="Tahoma" panose="020B0604030504040204" pitchFamily="34" charset="0"/>
              </a:rPr>
              <a:t>Driver Safety</a:t>
            </a:r>
            <a:r>
              <a:rPr lang="en-US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.</a:t>
            </a:r>
          </a:p>
          <a:p>
            <a:endParaRPr lang="en-US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ahoma" panose="020B0604030504040204" pitchFamily="34" charset="0"/>
              </a:rPr>
              <a:t>Please be sure to complete the paper exam!</a:t>
            </a:r>
          </a:p>
          <a:p>
            <a:endParaRPr lang="en-US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ahoma" panose="020B0604030504040204" pitchFamily="34" charset="0"/>
              </a:rPr>
              <a:t>Thank you for your participation!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57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Critical Elements of an Effective Safety Program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94" y="2657238"/>
            <a:ext cx="5811061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22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What Does it Take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to </a:t>
            </a:r>
            <a:r>
              <a:rPr lang="en-US" b="1" dirty="0"/>
              <a:t>Be Safe?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992" y="3003076"/>
            <a:ext cx="2743583" cy="1371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992" y="2335099"/>
            <a:ext cx="5601482" cy="285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42" y="3321020"/>
            <a:ext cx="2853175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03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What Does it Take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to </a:t>
            </a:r>
            <a:r>
              <a:rPr lang="en-US" b="1" dirty="0"/>
              <a:t>Be Safe?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157" y="2865002"/>
            <a:ext cx="4915586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91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What Does it Take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to </a:t>
            </a:r>
            <a:r>
              <a:rPr lang="en-US" b="1" dirty="0"/>
              <a:t>Be Safe?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20" y="2238703"/>
            <a:ext cx="5839640" cy="2962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556" y="3015472"/>
            <a:ext cx="2054530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51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b="1" dirty="0"/>
              <a:t>What Does it Take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to </a:t>
            </a:r>
            <a:r>
              <a:rPr lang="en-US" b="1" dirty="0"/>
              <a:t>Be Safe?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077" y="2662138"/>
            <a:ext cx="5715798" cy="1886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553" y="5488833"/>
            <a:ext cx="4458322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51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10EE66-8707-456F-8F2E-091D581CB030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71af3243-3dd4-4a8d-8c0d-dd76da1f02a5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 design</Template>
  <TotalTime>0</TotalTime>
  <Words>173</Words>
  <Application>Microsoft Office PowerPoint</Application>
  <PresentationFormat>Widescreen</PresentationFormat>
  <Paragraphs>52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Century Gothic</vt:lpstr>
      <vt:lpstr>Tahoma</vt:lpstr>
      <vt:lpstr>Vapor Trail</vt:lpstr>
      <vt:lpstr>Driving safety</vt:lpstr>
      <vt:lpstr>Course Outline –  Driver Safety</vt:lpstr>
      <vt:lpstr>Why Take Driver Safety Training? </vt:lpstr>
      <vt:lpstr>Costs of Accidents</vt:lpstr>
      <vt:lpstr>Critical Elements of an Effective Safety Program </vt:lpstr>
      <vt:lpstr>What Does it Take  to Be Safe? </vt:lpstr>
      <vt:lpstr>What Does it Take  to Be Safe? </vt:lpstr>
      <vt:lpstr>What Does it Take  to Be Safe? </vt:lpstr>
      <vt:lpstr>What Does it Take  to Be Safe? </vt:lpstr>
      <vt:lpstr>What Does it Take  to Be Safe? </vt:lpstr>
      <vt:lpstr>What Does it Take  to Be Safe? </vt:lpstr>
      <vt:lpstr>What Does it Take  to Be Safe? </vt:lpstr>
      <vt:lpstr>What Does it Take  to Be Safe? </vt:lpstr>
      <vt:lpstr>What Does it Take  to Be Safe? </vt:lpstr>
      <vt:lpstr>What Does it Take  to Be Safe? </vt:lpstr>
      <vt:lpstr>Distracted Driving </vt:lpstr>
      <vt:lpstr>Distracted Driving </vt:lpstr>
      <vt:lpstr>Distracted Driving </vt:lpstr>
      <vt:lpstr>Distracted Driving </vt:lpstr>
      <vt:lpstr>Distracted Driving </vt:lpstr>
      <vt:lpstr>Distracted Driving </vt:lpstr>
      <vt:lpstr>Distracted Driving </vt:lpstr>
      <vt:lpstr>Distracted Driving </vt:lpstr>
      <vt:lpstr>Distracted Driving </vt:lpstr>
      <vt:lpstr>DEFENSIVE Driving </vt:lpstr>
      <vt:lpstr>DEFENSIVE Driving </vt:lpstr>
      <vt:lpstr>Pedestrians</vt:lpstr>
      <vt:lpstr>Managing  Vehicle Equipment </vt:lpstr>
      <vt:lpstr>Managing  Vehicle Equipment </vt:lpstr>
      <vt:lpstr>Rules of the Road</vt:lpstr>
      <vt:lpstr>Rules of the Road</vt:lpstr>
      <vt:lpstr>Rules of the Road</vt:lpstr>
      <vt:lpstr>Rules of the Road</vt:lpstr>
      <vt:lpstr>Rules of the Road</vt:lpstr>
      <vt:lpstr>Rules of the Road</vt:lpstr>
      <vt:lpstr>Rules of the Road</vt:lpstr>
      <vt:lpstr>Rules of the Road</vt:lpstr>
      <vt:lpstr>Rules of the Road</vt:lpstr>
      <vt:lpstr>Rules of the Road</vt:lpstr>
      <vt:lpstr>Rules of the Road</vt:lpstr>
      <vt:lpstr>Rules of the Road</vt:lpstr>
      <vt:lpstr>Rules of the Road</vt:lpstr>
      <vt:lpstr>Rules of the Road</vt:lpstr>
      <vt:lpstr>Rules of the Road</vt:lpstr>
      <vt:lpstr>Summary</vt:lpstr>
      <vt:lpstr>Summary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2019-12-27T14:03:30Z</dcterms:created>
  <dcterms:modified xsi:type="dcterms:W3CDTF">2019-12-30T15:39:15Z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